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04CD-DA23-482F-9C43-75FB7D914CA4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1332E2-BC5B-4348-AC75-0E26CDC55A9F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04CD-DA23-482F-9C43-75FB7D914CA4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32E2-BC5B-4348-AC75-0E26CDC55A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04CD-DA23-482F-9C43-75FB7D914CA4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32E2-BC5B-4348-AC75-0E26CDC55A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04504CD-DA23-482F-9C43-75FB7D914CA4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71332E2-BC5B-4348-AC75-0E26CDC55A9F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04CD-DA23-482F-9C43-75FB7D914CA4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32E2-BC5B-4348-AC75-0E26CDC55A9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04CD-DA23-482F-9C43-75FB7D914CA4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32E2-BC5B-4348-AC75-0E26CDC55A9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32E2-BC5B-4348-AC75-0E26CDC55A9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04CD-DA23-482F-9C43-75FB7D914CA4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cxnSp>
        <p:nvCxnSpPr>
          <p:cNvPr id="10" name="Přímá spojnice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04CD-DA23-482F-9C43-75FB7D914CA4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32E2-BC5B-4348-AC75-0E26CDC55A9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04CD-DA23-482F-9C43-75FB7D914CA4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32E2-BC5B-4348-AC75-0E26CDC55A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04504CD-DA23-482F-9C43-75FB7D914CA4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71332E2-BC5B-4348-AC75-0E26CDC55A9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04CD-DA23-482F-9C43-75FB7D914CA4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1332E2-BC5B-4348-AC75-0E26CDC55A9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04504CD-DA23-482F-9C43-75FB7D914CA4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71332E2-BC5B-4348-AC75-0E26CDC55A9F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Ladislava Paterová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Druhy trojúhelníků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797152"/>
            <a:ext cx="3325813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150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to rovinné obrazce</a:t>
            </a:r>
          </a:p>
          <a:p>
            <a:r>
              <a:rPr lang="cs-CZ" dirty="0" smtClean="0"/>
              <a:t>Mají tři strany</a:t>
            </a:r>
          </a:p>
          <a:p>
            <a:r>
              <a:rPr lang="cs-CZ" dirty="0" smtClean="0"/>
              <a:t>Mají tři vrcholy</a:t>
            </a:r>
          </a:p>
          <a:p>
            <a:r>
              <a:rPr lang="cs-CZ" dirty="0" smtClean="0"/>
              <a:t>Mají tři vnitřní úhly</a:t>
            </a:r>
          </a:p>
          <a:p>
            <a:r>
              <a:rPr lang="cs-CZ" dirty="0" smtClean="0"/>
              <a:t>Součet tří vnitřních úhlů v trojúhelníku je 180°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už víme o trojúhelníku?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95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1) podle délek stran</a:t>
            </a:r>
          </a:p>
          <a:p>
            <a:endParaRPr lang="cs-CZ" sz="2800" dirty="0"/>
          </a:p>
          <a:p>
            <a:r>
              <a:rPr lang="cs-CZ" sz="2800" dirty="0" smtClean="0"/>
              <a:t>2) podle velikosti vnitřních úhlů</a:t>
            </a:r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rozdělujeme trojúhelníky?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35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různostranné</a:t>
            </a:r>
          </a:p>
          <a:p>
            <a:endParaRPr lang="cs-CZ" dirty="0"/>
          </a:p>
          <a:p>
            <a:r>
              <a:rPr lang="cs-CZ" dirty="0" smtClean="0"/>
              <a:t>2. rovnostranné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3. rovnoramenné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Rozdělení trojúhelníků podle délek stran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55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ostroúhlé</a:t>
            </a:r>
          </a:p>
          <a:p>
            <a:endParaRPr lang="cs-CZ" dirty="0"/>
          </a:p>
          <a:p>
            <a:r>
              <a:rPr lang="cs-CZ" dirty="0" smtClean="0"/>
              <a:t>2. pravoúhlé</a:t>
            </a:r>
          </a:p>
          <a:p>
            <a:endParaRPr lang="cs-CZ" dirty="0"/>
          </a:p>
          <a:p>
            <a:r>
              <a:rPr lang="cs-CZ" dirty="0" smtClean="0"/>
              <a:t>3. tupoúhlé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Podle velikosti vnitřních úhlů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82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Rovnostranný trojúhelník</a:t>
            </a:r>
            <a:endParaRPr lang="cs-CZ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cs-CZ" dirty="0" smtClean="0"/>
              <a:t>- má všechny strany shodné</a:t>
            </a:r>
          </a:p>
          <a:p>
            <a:r>
              <a:rPr lang="cs-CZ" dirty="0" smtClean="0"/>
              <a:t>- má tři osy souměrnosti</a:t>
            </a:r>
          </a:p>
          <a:p>
            <a:r>
              <a:rPr lang="cs-CZ" dirty="0" smtClean="0"/>
              <a:t>- má všechny tři vnitřní úhly shodné a jejich velikost je tedy 60°</a:t>
            </a:r>
            <a:endParaRPr lang="cs-CZ" dirty="0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6731819" y="2936875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/>
              <a:t>C</a:t>
            </a:r>
            <a:endParaRPr lang="cs-CZ" sz="2400" b="1" dirty="0"/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7452544" y="5240337"/>
            <a:ext cx="3603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B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5363394" y="5240337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/>
              <a:t>A</a:t>
            </a:r>
            <a:endParaRPr lang="cs-CZ" sz="2400" b="1" dirty="0"/>
          </a:p>
        </p:txBody>
      </p:sp>
      <p:sp>
        <p:nvSpPr>
          <p:cNvPr id="27" name="AutoShape 18"/>
          <p:cNvSpPr>
            <a:spLocks noChangeArrowheads="1"/>
          </p:cNvSpPr>
          <p:nvPr/>
        </p:nvSpPr>
        <p:spPr bwMode="auto">
          <a:xfrm>
            <a:off x="5580881" y="3440112"/>
            <a:ext cx="2160588" cy="1800225"/>
          </a:xfrm>
          <a:prstGeom prst="triangle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>
            <a:off x="6660381" y="3152775"/>
            <a:ext cx="0" cy="23749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 flipH="1" flipV="1">
            <a:off x="5507856" y="3943350"/>
            <a:ext cx="2736850" cy="1585912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" name="Line 21"/>
          <p:cNvSpPr>
            <a:spLocks noChangeShapeType="1"/>
          </p:cNvSpPr>
          <p:nvPr/>
        </p:nvSpPr>
        <p:spPr bwMode="auto">
          <a:xfrm flipV="1">
            <a:off x="5076056" y="3944937"/>
            <a:ext cx="2663825" cy="1584325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38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má dvě stejně dlouhé strany – ramena</a:t>
            </a:r>
          </a:p>
          <a:p>
            <a:r>
              <a:rPr lang="cs-CZ" dirty="0" smtClean="0"/>
              <a:t>- jeho třetí strana je základna</a:t>
            </a:r>
          </a:p>
          <a:p>
            <a:r>
              <a:rPr lang="cs-CZ" dirty="0" smtClean="0"/>
              <a:t>- má jednu osu souměrnosti, která</a:t>
            </a:r>
          </a:p>
          <a:p>
            <a:r>
              <a:rPr lang="cs-CZ" dirty="0" smtClean="0"/>
              <a:t>je kolmá k základně</a:t>
            </a:r>
          </a:p>
          <a:p>
            <a:r>
              <a:rPr lang="cs-CZ" dirty="0" smtClean="0"/>
              <a:t>- má úhly při základně shodné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Rovnoramenný trojúhelník</a:t>
            </a:r>
            <a:endParaRPr lang="cs-CZ" dirty="0"/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5580112" y="2101057"/>
            <a:ext cx="2736850" cy="3024187"/>
          </a:xfrm>
          <a:prstGeom prst="triangle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148312" y="5196682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A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8245524" y="5196682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B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732637" y="1596232"/>
            <a:ext cx="433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C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5796012" y="4620419"/>
            <a:ext cx="43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cs typeface="Arial" pitchFamily="34" charset="0"/>
              </a:rPr>
              <a:t>α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7740699" y="4620419"/>
            <a:ext cx="504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cs typeface="Arial" pitchFamily="34" charset="0"/>
              </a:rPr>
              <a:t>β</a:t>
            </a:r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>
            <a:off x="6965844" y="2101057"/>
            <a:ext cx="0" cy="3024187"/>
          </a:xfrm>
          <a:prstGeom prst="line">
            <a:avLst/>
          </a:prstGeom>
          <a:noFill/>
          <a:ln w="9525">
            <a:solidFill>
              <a:schemeClr val="bg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6588174" y="4044157"/>
            <a:ext cx="360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/>
              <a:t>o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5292774" y="2820194"/>
            <a:ext cx="1008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rameno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7524799" y="2820194"/>
            <a:ext cx="1008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rameno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6372274" y="5269707"/>
            <a:ext cx="12239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základna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6768355" y="2469834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 dirty="0">
                <a:latin typeface="Lucida Sans Unicode" pitchFamily="34" charset="0"/>
                <a:cs typeface="Lucida Sans Unicode" pitchFamily="34" charset="0"/>
              </a:rPr>
              <a:t>γ</a:t>
            </a:r>
          </a:p>
        </p:txBody>
      </p:sp>
    </p:spTree>
    <p:extLst>
      <p:ext uri="{BB962C8B-B14F-4D97-AF65-F5344CB8AC3E}">
        <p14:creationId xmlns:p14="http://schemas.microsoft.com/office/powerpoint/2010/main" val="161796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ostroúhlé</a:t>
            </a:r>
          </a:p>
          <a:p>
            <a:r>
              <a:rPr lang="cs-CZ" dirty="0" smtClean="0"/>
              <a:t>- má všechny vnitřní úhly ostré, tj. menší než 90°</a:t>
            </a:r>
          </a:p>
          <a:p>
            <a:endParaRPr lang="cs-CZ" dirty="0"/>
          </a:p>
          <a:p>
            <a:r>
              <a:rPr lang="cs-CZ" dirty="0" smtClean="0"/>
              <a:t>2. pravoúhlé</a:t>
            </a:r>
          </a:p>
          <a:p>
            <a:r>
              <a:rPr lang="cs-CZ" dirty="0" smtClean="0"/>
              <a:t>- má jeden úhel pravý - 90°</a:t>
            </a:r>
          </a:p>
          <a:p>
            <a:endParaRPr lang="cs-CZ" dirty="0"/>
          </a:p>
          <a:p>
            <a:r>
              <a:rPr lang="cs-CZ" dirty="0" smtClean="0"/>
              <a:t>3. tupoúhlé </a:t>
            </a:r>
          </a:p>
          <a:p>
            <a:r>
              <a:rPr lang="cs-CZ" dirty="0" smtClean="0"/>
              <a:t>- má jeden úhel tupý, tj. větší než 90°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Rozdělení trojúhelníků podle velikosti vnitřních úhlů</a:t>
            </a:r>
            <a:endParaRPr lang="cs-CZ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7884368" y="1547989"/>
            <a:ext cx="720725" cy="1439862"/>
          </a:xfrm>
          <a:prstGeom prst="triangle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6012160" y="3140968"/>
            <a:ext cx="1944687" cy="719137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208332" y="5229200"/>
            <a:ext cx="3384550" cy="792162"/>
          </a:xfrm>
          <a:prstGeom prst="triangle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35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</TotalTime>
  <Words>197</Words>
  <Application>Microsoft Office PowerPoint</Application>
  <PresentationFormat>Předvádění na obrazovce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Papír</vt:lpstr>
      <vt:lpstr>Druhy trojúhelníků</vt:lpstr>
      <vt:lpstr>Co už víme o trojúhelníku? </vt:lpstr>
      <vt:lpstr>Jak rozdělujeme trojúhelníky?</vt:lpstr>
      <vt:lpstr>Rozdělení trojúhelníků podle délek stran</vt:lpstr>
      <vt:lpstr>Podle velikosti vnitřních úhlů</vt:lpstr>
      <vt:lpstr>Rovnostranný trojúhelník</vt:lpstr>
      <vt:lpstr>Rovnoramenný trojúhelník</vt:lpstr>
      <vt:lpstr>Rozdělení trojúhelníků podle velikosti vnitřních úhlů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Druhy trojúhelníků</dc:title>
  <dc:creator>Uzivatel</dc:creator>
  <cp:lastModifiedBy>Klanova</cp:lastModifiedBy>
  <cp:revision>5</cp:revision>
  <dcterms:created xsi:type="dcterms:W3CDTF">2013-04-23T12:41:05Z</dcterms:created>
  <dcterms:modified xsi:type="dcterms:W3CDTF">2013-11-15T12:14:05Z</dcterms:modified>
</cp:coreProperties>
</file>